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375F-6DCD-484F-B3E6-2FAAD1B254FC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53A2B-186B-401A-95A2-8DC3438E2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936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375F-6DCD-484F-B3E6-2FAAD1B254FC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53A2B-186B-401A-95A2-8DC3438E2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774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375F-6DCD-484F-B3E6-2FAAD1B254FC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53A2B-186B-401A-95A2-8DC3438E2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314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375F-6DCD-484F-B3E6-2FAAD1B254FC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53A2B-186B-401A-95A2-8DC3438E2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26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375F-6DCD-484F-B3E6-2FAAD1B254FC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53A2B-186B-401A-95A2-8DC3438E2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180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375F-6DCD-484F-B3E6-2FAAD1B254FC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53A2B-186B-401A-95A2-8DC3438E2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187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375F-6DCD-484F-B3E6-2FAAD1B254FC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53A2B-186B-401A-95A2-8DC3438E2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258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375F-6DCD-484F-B3E6-2FAAD1B254FC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53A2B-186B-401A-95A2-8DC3438E2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789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375F-6DCD-484F-B3E6-2FAAD1B254FC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53A2B-186B-401A-95A2-8DC3438E2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644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375F-6DCD-484F-B3E6-2FAAD1B254FC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53A2B-186B-401A-95A2-8DC3438E2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08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375F-6DCD-484F-B3E6-2FAAD1B254FC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53A2B-186B-401A-95A2-8DC3438E2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41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A375F-6DCD-484F-B3E6-2FAAD1B254FC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53A2B-186B-401A-95A2-8DC3438E2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03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Essay Reflection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713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to Answer: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What do I feel like I did really well on in my essay? Explain. </a:t>
            </a:r>
          </a:p>
          <a:p>
            <a:pPr marL="514350" indent="-514350">
              <a:buAutoNum type="arabicPeriod"/>
            </a:pPr>
            <a:r>
              <a:rPr lang="en-US" dirty="0" smtClean="0"/>
              <a:t>What do I feel like I could improve on in my essay? Explain. </a:t>
            </a:r>
          </a:p>
          <a:p>
            <a:pPr marL="514350" indent="-514350">
              <a:buAutoNum type="arabicPeriod"/>
            </a:pPr>
            <a:r>
              <a:rPr lang="en-US" dirty="0" smtClean="0"/>
              <a:t>What are the 3 things I struggle with dealing with writing in general? </a:t>
            </a:r>
          </a:p>
          <a:p>
            <a:pPr marL="514350" indent="-514350">
              <a:buAutoNum type="arabicPeriod"/>
            </a:pPr>
            <a:r>
              <a:rPr lang="en-US" dirty="0" smtClean="0"/>
              <a:t>Create a set of goals for this upcoming essay! What aspects of argumentative writing do I want to really focus on this time?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751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Essay Reflection </vt:lpstr>
      <vt:lpstr>Questions to Answer: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Essay Reflection </dc:title>
  <dc:creator>Stetka, Meghan</dc:creator>
  <cp:lastModifiedBy>Stetka, Meghan</cp:lastModifiedBy>
  <cp:revision>1</cp:revision>
  <dcterms:created xsi:type="dcterms:W3CDTF">2018-10-24T13:59:17Z</dcterms:created>
  <dcterms:modified xsi:type="dcterms:W3CDTF">2018-10-24T13:59:23Z</dcterms:modified>
</cp:coreProperties>
</file>