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3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8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4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0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375F-6DCD-484F-B3E6-2FAAD1B254FC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3A2B-186B-401A-95A2-8DC3438E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3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Reflection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do I feel like I did really well on in my essay? Explain.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 I feel like I could improve on in my essay? Explain.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3 things I struggle with dealing with writing in general? 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Create a set of goals for this upcoming essay! What aspects of argumentative writing do I want to really focus on this time?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5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Essay Reflection </vt:lpstr>
      <vt:lpstr>Questions to Answer: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Reflection </dc:title>
  <dc:creator>Stetka, Meghan</dc:creator>
  <cp:lastModifiedBy>Stetka, Meghan</cp:lastModifiedBy>
  <cp:revision>1</cp:revision>
  <dcterms:created xsi:type="dcterms:W3CDTF">2018-10-24T13:59:17Z</dcterms:created>
  <dcterms:modified xsi:type="dcterms:W3CDTF">2018-10-24T13:59:23Z</dcterms:modified>
</cp:coreProperties>
</file>